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256" r:id="rId10"/>
    <p:sldId id="257" r:id="rId11"/>
    <p:sldId id="283" r:id="rId12"/>
    <p:sldId id="284" r:id="rId13"/>
    <p:sldId id="285" r:id="rId14"/>
    <p:sldId id="286" r:id="rId15"/>
    <p:sldId id="301" r:id="rId16"/>
    <p:sldId id="287" r:id="rId17"/>
    <p:sldId id="293" r:id="rId18"/>
    <p:sldId id="294" r:id="rId19"/>
    <p:sldId id="295" r:id="rId20"/>
    <p:sldId id="303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33" r:id="rId34"/>
    <p:sldId id="334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AC109-A859-FA8F-5C8E-FF1C0F68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024208"/>
            <a:ext cx="4887466" cy="45894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685800"/>
            <a:ext cx="566057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rgbClr val="0F496F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49B7-0CE8-D8CA-8486-0D33BA64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5FFC-46FF-BC6C-96D8-0607F3B6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016" r="-1" b="429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3382E-1348-0005-811C-A08638B2BA2A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Watch time is almost identical across both groups. Content is engaging even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32583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31B96-95D7-7959-C67E-08F48109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95475"/>
            <a:ext cx="11896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6333-8A74-6356-A515-23A16D5E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7" y="1470582"/>
            <a:ext cx="4502570" cy="35907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E32550-C888-0BFD-17FE-5581CD87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846903"/>
            <a:ext cx="4502570" cy="28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1197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Alexei Brown</cp:lastModifiedBy>
  <cp:revision>91</cp:revision>
  <dcterms:created xsi:type="dcterms:W3CDTF">2025-06-09T03:15:22Z</dcterms:created>
  <dcterms:modified xsi:type="dcterms:W3CDTF">2025-06-11T00:14:35Z</dcterms:modified>
</cp:coreProperties>
</file>